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96" y="5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ΤΕΧΝΟΤΟΥΡ ΑΕ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ΚΡΗΤΗΣ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34.920,75€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17.460,38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191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TEAN_Hania</cp:lastModifiedBy>
  <cp:revision>46</cp:revision>
  <dcterms:created xsi:type="dcterms:W3CDTF">2018-02-13T12:16:57Z</dcterms:created>
  <dcterms:modified xsi:type="dcterms:W3CDTF">2021-11-01T10:28:27Z</dcterms:modified>
</cp:coreProperties>
</file>